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827B5D-B6EB-88EF-FA2B-0CFB1D0FE751}" v="4520" dt="2024-09-10T19:41:36.771"/>
    <p1510:client id="{CA9479E4-FC1C-6548-25C4-973D4D6F1CED}" v="1116" dt="2024-09-10T14:55:50.7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16/09/2024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16/09/2024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16/09/2024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16/09/2024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16/09/2024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16/09/2024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16/09/2024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16/09/2024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16/09/2024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16/09/2024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16/09/2024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16/09/2024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1" y="5074024"/>
            <a:ext cx="10109199" cy="598032"/>
          </a:xfrm>
        </p:spPr>
        <p:txBody>
          <a:bodyPr anchor="ctr">
            <a:normAutofit/>
          </a:bodyPr>
          <a:lstStyle/>
          <a:p>
            <a:pPr algn="l"/>
            <a:r>
              <a:rPr lang="en-GB" sz="3600" b="1"/>
              <a:t>Wellbeing Ambassador 2024/2025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1" y="5672059"/>
            <a:ext cx="10109199" cy="547765"/>
          </a:xfrm>
        </p:spPr>
        <p:txBody>
          <a:bodyPr anchor="t">
            <a:normAutofit/>
          </a:bodyPr>
          <a:lstStyle/>
          <a:p>
            <a:pPr algn="l"/>
            <a:r>
              <a:rPr lang="en-GB" sz="1800" b="1"/>
              <a:t>By</a:t>
            </a:r>
            <a:r>
              <a:rPr lang="en-GB" sz="1800"/>
              <a:t> </a:t>
            </a:r>
            <a:r>
              <a:rPr lang="en-GB" sz="1800" b="1"/>
              <a:t>Cayden Brain</a:t>
            </a:r>
          </a:p>
        </p:txBody>
      </p:sp>
      <p:pic>
        <p:nvPicPr>
          <p:cNvPr id="4" name="Picture 3" descr="LDMLFN Well Being Challenge - Lac des Mille Lacs First Nation">
            <a:extLst>
              <a:ext uri="{FF2B5EF4-FFF2-40B4-BE49-F238E27FC236}">
                <a16:creationId xmlns:a16="http://schemas.microsoft.com/office/drawing/2014/main" id="{45F896DC-DCD4-1163-F38D-87CD0E4868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96"/>
          <a:stretch/>
        </p:blipFill>
        <p:spPr>
          <a:xfrm>
            <a:off x="20" y="-39"/>
            <a:ext cx="12191980" cy="417274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667AA61-5C27-F30F-D229-06CBE5709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1" y="4811517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328B77-1759-CDA1-A7A9-DA9ED0BA8C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217" y="740744"/>
            <a:ext cx="10670583" cy="5436219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Calibri" panose="020B0604020202020204" pitchFamily="34" charset="0"/>
              <a:buChar char="-"/>
            </a:pPr>
            <a:r>
              <a:rPr lang="en-GB"/>
              <a:t>It is important to look after your mental health as it effects many parts of your life such as friendships, physical health, school life and confidence. </a:t>
            </a:r>
            <a:endParaRPr lang="en-US"/>
          </a:p>
          <a:p>
            <a:pPr>
              <a:buFont typeface="Calibri" panose="020B0604020202020204" pitchFamily="34" charset="0"/>
              <a:buChar char="-"/>
            </a:pPr>
            <a:r>
              <a:rPr lang="en-GB"/>
              <a:t>I am passionate about mental health and know how much it can affect people through my experiences with family members. </a:t>
            </a:r>
          </a:p>
          <a:p>
            <a:pPr>
              <a:buFont typeface="Calibri" panose="020B0604020202020204" pitchFamily="34" charset="0"/>
              <a:buChar char="-"/>
            </a:pPr>
            <a:r>
              <a:rPr lang="en-GB"/>
              <a:t>It is important to take care of others, </a:t>
            </a:r>
            <a:r>
              <a:rPr lang="en-GB" u="sng">
                <a:solidFill>
                  <a:schemeClr val="tx2">
                    <a:lumMod val="90000"/>
                    <a:lumOff val="10000"/>
                  </a:schemeClr>
                </a:solidFill>
              </a:rPr>
              <a:t>while thinking about your own mental health too.</a:t>
            </a:r>
          </a:p>
          <a:p>
            <a:pPr>
              <a:buFont typeface="Calibri" panose="020B0604020202020204" pitchFamily="34" charset="0"/>
              <a:buChar char="-"/>
            </a:pPr>
            <a:r>
              <a:rPr lang="en-GB"/>
              <a:t>It doesn't matter if you are a wellbeing ambassador or not, you should still help people, cheer them up or ask to play with them.</a:t>
            </a:r>
          </a:p>
          <a:p>
            <a:pPr>
              <a:buFont typeface="Calibri" panose="020B0604020202020204" pitchFamily="34" charset="0"/>
              <a:buChar char="-"/>
            </a:pPr>
            <a:r>
              <a:rPr lang="en-GB"/>
              <a:t>Taking care of each other is crucial for their wellbeing, leaving someone alone when they're sad can lead to them being upset or grumpy most of the time.</a:t>
            </a:r>
          </a:p>
          <a:p>
            <a:pPr>
              <a:buFont typeface="Calibri" panose="020B0604020202020204" pitchFamily="34" charset="0"/>
              <a:buChar char="-"/>
            </a:pPr>
            <a:endParaRPr lang="en-GB" u="sng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0B52D38-5AA2-A20E-EBD8-5C8EB0486D48}"/>
              </a:ext>
            </a:extLst>
          </p:cNvPr>
          <p:cNvSpPr txBox="1"/>
          <p:nvPr/>
        </p:nvSpPr>
        <p:spPr>
          <a:xfrm>
            <a:off x="509501" y="108076"/>
            <a:ext cx="11039186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 b="1"/>
              <a:t>Main Wellbeing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17703247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B35E92B-CF43-C7CB-691B-C14B20A515C7}"/>
              </a:ext>
            </a:extLst>
          </p:cNvPr>
          <p:cNvSpPr txBox="1"/>
          <p:nvPr/>
        </p:nvSpPr>
        <p:spPr>
          <a:xfrm>
            <a:off x="3914" y="-1497"/>
            <a:ext cx="11780279" cy="784830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 b="1"/>
              <a:t>Things I will do if I become a Wellbeing Ambassador:</a:t>
            </a:r>
            <a:endParaRPr lang="en-US" b="1"/>
          </a:p>
          <a:p>
            <a:endParaRPr lang="en-GB" sz="2800"/>
          </a:p>
          <a:p>
            <a:pPr marL="457200" indent="-457200">
              <a:buFont typeface="Calibri"/>
              <a:buChar char="-"/>
            </a:pPr>
            <a:r>
              <a:rPr lang="en-GB" sz="2800"/>
              <a:t>I will take care of others and listen to them if they're sad, happy, grumpy etc.</a:t>
            </a:r>
            <a:endParaRPr lang="en-GB"/>
          </a:p>
          <a:p>
            <a:pPr marL="457200" indent="-457200">
              <a:buFont typeface="Calibri"/>
              <a:buChar char="-"/>
            </a:pPr>
            <a:r>
              <a:rPr lang="en-GB" sz="2800"/>
              <a:t>I will make sure they talk to a teacher about it if they are feeling down.</a:t>
            </a:r>
          </a:p>
          <a:p>
            <a:pPr marL="457200" indent="-457200">
              <a:buFont typeface="Calibri"/>
              <a:buChar char="-"/>
            </a:pPr>
            <a:r>
              <a:rPr lang="en-GB" sz="2800"/>
              <a:t>I will listen to others if they have ideas to improve the school environment to make it happier for everyone.</a:t>
            </a:r>
          </a:p>
          <a:p>
            <a:pPr marL="457200" indent="-457200">
              <a:buFont typeface="Calibri"/>
              <a:buChar char="-"/>
            </a:pPr>
            <a:r>
              <a:rPr lang="en-GB" sz="2800"/>
              <a:t>I will make sure to be a voice for my peers.</a:t>
            </a:r>
          </a:p>
          <a:p>
            <a:pPr marL="457200" indent="-457200">
              <a:buFont typeface="Calibri"/>
              <a:buChar char="-"/>
            </a:pPr>
            <a:r>
              <a:rPr lang="en-GB" sz="2800"/>
              <a:t>I will report any bullying or rough play.</a:t>
            </a:r>
          </a:p>
          <a:p>
            <a:pPr marL="457200" indent="-457200">
              <a:buFont typeface="Calibri"/>
              <a:buChar char="-"/>
            </a:pPr>
            <a:r>
              <a:rPr lang="en-GB" sz="2800"/>
              <a:t>I will help organise events for Anti-Bullying Week, Childrens Mental Health Week and Children In Need. </a:t>
            </a:r>
          </a:p>
          <a:p>
            <a:pPr marL="457200" indent="-457200">
              <a:buFont typeface="Calibri"/>
              <a:buChar char="-"/>
            </a:pPr>
            <a:r>
              <a:rPr lang="en-GB" sz="2800"/>
              <a:t>I will help find ways to create and promote positive mental health.</a:t>
            </a:r>
          </a:p>
          <a:p>
            <a:pPr marL="457200" indent="-457200">
              <a:buFont typeface="Calibri"/>
              <a:buChar char="-"/>
            </a:pPr>
            <a:r>
              <a:rPr lang="en-GB" sz="2800"/>
              <a:t>I will help create poster to go around the school that promotes positive mental health and wellbeing.</a:t>
            </a:r>
          </a:p>
          <a:p>
            <a:endParaRPr lang="en-GB" sz="2800"/>
          </a:p>
          <a:p>
            <a:pPr marL="457200" indent="-457200">
              <a:buFont typeface="Calibri"/>
              <a:buChar char="-"/>
            </a:pPr>
            <a:endParaRPr lang="en-GB" sz="2800"/>
          </a:p>
          <a:p>
            <a:pPr marL="457200" indent="-457200">
              <a:buFont typeface="Calibri"/>
              <a:buChar char="-"/>
            </a:pPr>
            <a:endParaRPr lang="en-GB" sz="2800"/>
          </a:p>
          <a:p>
            <a:endParaRPr lang="en-GB" sz="2800"/>
          </a:p>
        </p:txBody>
      </p:sp>
    </p:spTree>
    <p:extLst>
      <p:ext uri="{BB962C8B-B14F-4D97-AF65-F5344CB8AC3E}">
        <p14:creationId xmlns:p14="http://schemas.microsoft.com/office/powerpoint/2010/main" val="1039876899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150E7E7-8053-8E59-6EB4-F3EA15BFE968}"/>
              </a:ext>
            </a:extLst>
          </p:cNvPr>
          <p:cNvSpPr txBox="1"/>
          <p:nvPr/>
        </p:nvSpPr>
        <p:spPr>
          <a:xfrm>
            <a:off x="447743" y="262470"/>
            <a:ext cx="11440611" cy="69865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>
              <a:buFont typeface="Calibri"/>
              <a:buChar char="-"/>
            </a:pPr>
            <a:r>
              <a:rPr lang="en-GB" sz="2800"/>
              <a:t>I have already shown characteristics of listening to people and their ideas while being part of the school council.</a:t>
            </a:r>
          </a:p>
          <a:p>
            <a:pPr marL="457200" indent="-457200">
              <a:buFont typeface="Calibri"/>
              <a:buChar char="-"/>
            </a:pPr>
            <a:r>
              <a:rPr lang="en-GB" sz="2800"/>
              <a:t>I will create ideas to input into the planning and delivering of the PSHE Jigsaw Programme as it is important for pupils to understand and have knowledge of the topic. </a:t>
            </a:r>
            <a:endParaRPr lang="en-US"/>
          </a:p>
          <a:p>
            <a:pPr marL="457200" indent="-457200">
              <a:buFont typeface="Calibri"/>
              <a:buChar char="-"/>
            </a:pPr>
            <a:r>
              <a:rPr lang="en-GB" sz="2800"/>
              <a:t>I will help review the current  policies of the school such as the Anti-Bullying Policy to help come up with ideas to improve them. </a:t>
            </a:r>
          </a:p>
          <a:p>
            <a:pPr algn="ctr"/>
            <a:r>
              <a:rPr lang="en-GB" sz="2800" b="1"/>
              <a:t>The British Values </a:t>
            </a:r>
          </a:p>
          <a:p>
            <a:pPr marL="457200" indent="-457200">
              <a:buFont typeface="Calibri"/>
              <a:buChar char="-"/>
            </a:pPr>
            <a:r>
              <a:rPr lang="en-GB" sz="2800"/>
              <a:t>Democracy: Social equality, the population has a voice. </a:t>
            </a:r>
          </a:p>
          <a:p>
            <a:pPr marL="457200" indent="-457200">
              <a:buFont typeface="Calibri"/>
              <a:buChar char="-"/>
            </a:pPr>
            <a:r>
              <a:rPr lang="en-GB" sz="2800"/>
              <a:t>Rule of law: Everyone should follow the same rules and the law should be enforced fairly. </a:t>
            </a:r>
          </a:p>
          <a:p>
            <a:pPr marL="457200" indent="-457200">
              <a:buFont typeface="Calibri"/>
              <a:buChar char="-"/>
            </a:pPr>
            <a:r>
              <a:rPr lang="en-GB" sz="2800"/>
              <a:t>Individual liberty: Everyone has the freedom to make their own choices. </a:t>
            </a:r>
          </a:p>
          <a:p>
            <a:pPr marL="457200" indent="-457200">
              <a:buFont typeface="Calibri"/>
              <a:buChar char="-"/>
            </a:pPr>
            <a:r>
              <a:rPr lang="en-GB" sz="2800"/>
              <a:t>Mutual Respect: those with different faiths and beliefs should be treated the same. </a:t>
            </a:r>
          </a:p>
          <a:p>
            <a:endParaRPr lang="en-GB" sz="2800"/>
          </a:p>
        </p:txBody>
      </p:sp>
    </p:spTree>
    <p:extLst>
      <p:ext uri="{BB962C8B-B14F-4D97-AF65-F5344CB8AC3E}">
        <p14:creationId xmlns:p14="http://schemas.microsoft.com/office/powerpoint/2010/main" val="2461124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9683A13-9BC1-BCED-65B0-A7787C9FF081}"/>
              </a:ext>
            </a:extLst>
          </p:cNvPr>
          <p:cNvSpPr txBox="1"/>
          <p:nvPr/>
        </p:nvSpPr>
        <p:spPr>
          <a:xfrm>
            <a:off x="548246" y="3870"/>
            <a:ext cx="11085505" cy="69865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 b="1"/>
              <a:t>Pupil Survey 2024</a:t>
            </a:r>
            <a:endParaRPr lang="en-US" b="1"/>
          </a:p>
          <a:p>
            <a:endParaRPr lang="en-GB" sz="2800"/>
          </a:p>
          <a:p>
            <a:pPr marL="285750" indent="-285750">
              <a:buFont typeface="Calibri"/>
              <a:buChar char="-"/>
            </a:pPr>
            <a:r>
              <a:rPr lang="en-GB" sz="2800"/>
              <a:t>This helps pupils to express their ideas and feelings on the school environment.</a:t>
            </a:r>
          </a:p>
          <a:p>
            <a:pPr marL="285750" indent="-285750">
              <a:buFont typeface="Calibri"/>
              <a:buChar char="-"/>
            </a:pPr>
            <a:r>
              <a:rPr lang="en-GB" sz="2800"/>
              <a:t>The teachers can get to know how they can improve the children's learning. </a:t>
            </a:r>
          </a:p>
          <a:p>
            <a:pPr marL="285750" indent="-285750">
              <a:buFont typeface="Calibri"/>
              <a:buChar char="-"/>
            </a:pPr>
            <a:r>
              <a:rPr lang="en-GB" sz="2800"/>
              <a:t>It helps give information on things such as children's lack of sleep and healthy eating which can be inspected and improved through the school by promoting the importance of them.</a:t>
            </a:r>
          </a:p>
          <a:p>
            <a:pPr marL="285750" indent="-285750">
              <a:buFont typeface="Calibri"/>
              <a:buChar char="-"/>
            </a:pPr>
            <a:r>
              <a:rPr lang="en-GB" sz="2800"/>
              <a:t>The low scores on the survey can be improved to increase them the next year and help with the children's learning.</a:t>
            </a:r>
          </a:p>
          <a:p>
            <a:pPr marL="285750" indent="-285750">
              <a:buFont typeface="Calibri"/>
              <a:buChar char="-"/>
            </a:pPr>
            <a:r>
              <a:rPr lang="en-GB" sz="2800"/>
              <a:t>It can sometimes help the teachers get to know and understand their pupils.</a:t>
            </a:r>
          </a:p>
          <a:p>
            <a:pPr marL="285750" indent="-285750">
              <a:buFont typeface="Calibri"/>
              <a:buChar char="-"/>
            </a:pPr>
            <a:endParaRPr lang="en-GB" sz="2800"/>
          </a:p>
          <a:p>
            <a:r>
              <a:rPr lang="en-GB" sz="2800"/>
              <a:t>Even if I don’t get the role as a Wellbeing Ambassador I will still help others and look up to the chosen ambassadors. </a:t>
            </a:r>
          </a:p>
        </p:txBody>
      </p:sp>
    </p:spTree>
    <p:extLst>
      <p:ext uri="{BB962C8B-B14F-4D97-AF65-F5344CB8AC3E}">
        <p14:creationId xmlns:p14="http://schemas.microsoft.com/office/powerpoint/2010/main" val="2827137127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530</Words>
  <Application>Microsoft Office PowerPoint</Application>
  <PresentationFormat>Widescreen</PresentationFormat>
  <Paragraphs>37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Calibri</vt:lpstr>
      <vt:lpstr>office theme</vt:lpstr>
      <vt:lpstr>Wellbeing Ambassador 2024/2025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Richard</dc:creator>
  <cp:lastModifiedBy>info</cp:lastModifiedBy>
  <cp:revision>2</cp:revision>
  <dcterms:created xsi:type="dcterms:W3CDTF">2024-09-10T13:39:39Z</dcterms:created>
  <dcterms:modified xsi:type="dcterms:W3CDTF">2024-09-16T11:54:02Z</dcterms:modified>
</cp:coreProperties>
</file>