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94" r:id="rId1"/>
  </p:sldMasterIdLst>
  <p:notesMasterIdLst>
    <p:notesMasterId r:id="rId14"/>
  </p:notesMasterIdLst>
  <p:sldIdLst>
    <p:sldId id="256" r:id="rId2"/>
    <p:sldId id="257" r:id="rId3"/>
    <p:sldId id="258" r:id="rId4"/>
    <p:sldId id="259" r:id="rId5"/>
    <p:sldId id="260" r:id="rId6"/>
    <p:sldId id="261" r:id="rId7"/>
    <p:sldId id="262" r:id="rId8"/>
    <p:sldId id="263" r:id="rId9"/>
    <p:sldId id="266" r:id="rId10"/>
    <p:sldId id="267" r:id="rId11"/>
    <p:sldId id="264" r:id="rId12"/>
    <p:sldId id="265" r:id="rId1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4660"/>
  </p:normalViewPr>
  <p:slideViewPr>
    <p:cSldViewPr snapToGrid="0">
      <p:cViewPr varScale="1">
        <p:scale>
          <a:sx n="65" d="100"/>
          <a:sy n="65" d="100"/>
        </p:scale>
        <p:origin x="936" y="7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presProps" Target="pres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80F81957-9792-4774-9C4E-A4D62D6C29BF}" type="datetimeFigureOut">
              <a:rPr lang="en-GB" smtClean="0"/>
              <a:t>23/09/2024</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12EFC0A-CE7E-42D9-9A76-7AE6ADA319DB}" type="slidenum">
              <a:rPr lang="en-GB" smtClean="0"/>
              <a:t>‹#›</a:t>
            </a:fld>
            <a:endParaRPr lang="en-GB"/>
          </a:p>
        </p:txBody>
      </p:sp>
    </p:spTree>
    <p:extLst>
      <p:ext uri="{BB962C8B-B14F-4D97-AF65-F5344CB8AC3E}">
        <p14:creationId xmlns:p14="http://schemas.microsoft.com/office/powerpoint/2010/main" val="9535661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112EFC0A-CE7E-42D9-9A76-7AE6ADA319DB}" type="slidenum">
              <a:rPr lang="en-GB" smtClean="0"/>
              <a:t>2</a:t>
            </a:fld>
            <a:endParaRPr lang="en-GB"/>
          </a:p>
        </p:txBody>
      </p:sp>
    </p:spTree>
    <p:extLst>
      <p:ext uri="{BB962C8B-B14F-4D97-AF65-F5344CB8AC3E}">
        <p14:creationId xmlns:p14="http://schemas.microsoft.com/office/powerpoint/2010/main" val="330894984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16" name="Group 15"/>
          <p:cNvGrpSpPr/>
          <p:nvPr/>
        </p:nvGrpSpPr>
        <p:grpSpPr>
          <a:xfrm>
            <a:off x="0" y="-8467"/>
            <a:ext cx="12192000" cy="6866467"/>
            <a:chOff x="0" y="-8467"/>
            <a:chExt cx="12192000" cy="6866467"/>
          </a:xfrm>
        </p:grpSpPr>
        <p:sp>
          <p:nvSpPr>
            <p:cNvPr id="15" name="Freeform 14"/>
            <p:cNvSpPr/>
            <p:nvPr/>
          </p:nvSpPr>
          <p:spPr>
            <a:xfrm>
              <a:off x="0" y="-7862"/>
              <a:ext cx="863600" cy="5698067"/>
            </a:xfrm>
            <a:custGeom>
              <a:avLst/>
              <a:gdLst/>
              <a:ahLst/>
              <a:cxnLst/>
              <a:rect l="l" t="t" r="r" b="b"/>
              <a:pathLst>
                <a:path w="863600" h="5698067">
                  <a:moveTo>
                    <a:pt x="0" y="8467"/>
                  </a:moveTo>
                  <a:lnTo>
                    <a:pt x="863600" y="0"/>
                  </a:lnTo>
                  <a:lnTo>
                    <a:pt x="863600" y="16934"/>
                  </a:lnTo>
                  <a:lnTo>
                    <a:pt x="0" y="5698067"/>
                  </a:lnTo>
                  <a:lnTo>
                    <a:pt x="0" y="8467"/>
                  </a:lnTo>
                  <a:close/>
                </a:path>
              </a:pathLst>
            </a:cu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cxnSp>
          <p:nvCxnSpPr>
            <p:cNvPr id="19" name="Straight Connector 18"/>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0" name="Straight Connector 19"/>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1"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2"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Isosceles Triangle 22"/>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Isosceles Triangle 26"/>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GB"/>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GB"/>
              <a:t>Click to edit Master subtitle style</a:t>
            </a:r>
            <a:endParaRPr lang="en-US" dirty="0"/>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38731188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idx="1"/>
          </p:nvPr>
        </p:nvSpPr>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5058934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312948083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Date Placeholder 4"/>
          <p:cNvSpPr>
            <a:spLocks noGrp="1"/>
          </p:cNvSpPr>
          <p:nvPr>
            <p:ph type="dt" sz="half" idx="10"/>
          </p:nvPr>
        </p:nvSpPr>
        <p:spPr/>
        <p:txBody>
          <a:bodyPr/>
          <a:lstStyle/>
          <a:p>
            <a:fld id="{10A0EAA6-BEF0-4878-AE2E-0A3EBC47F019}" type="datetimeFigureOut">
              <a:rPr lang="en-GB" smtClean="0"/>
              <a:t>23/09/2024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3446117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GB"/>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7" name="Date Placeholder 6"/>
          <p:cNvSpPr>
            <a:spLocks noGrp="1"/>
          </p:cNvSpPr>
          <p:nvPr>
            <p:ph type="dt" sz="half" idx="10"/>
          </p:nvPr>
        </p:nvSpPr>
        <p:spPr/>
        <p:txBody>
          <a:bodyPr/>
          <a:lstStyle/>
          <a:p>
            <a:fld id="{10A0EAA6-BEF0-4878-AE2E-0A3EBC47F019}" type="datetimeFigureOut">
              <a:rPr lang="en-GB" smtClean="0"/>
              <a:t>23/09/2024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240937335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GB"/>
              <a:t>Click to edit Master title style</a:t>
            </a:r>
            <a:endParaRPr lang="en-US" dirty="0"/>
          </a:p>
        </p:txBody>
      </p:sp>
      <p:sp>
        <p:nvSpPr>
          <p:cNvPr id="3" name="Date Placeholder 2"/>
          <p:cNvSpPr>
            <a:spLocks noGrp="1"/>
          </p:cNvSpPr>
          <p:nvPr>
            <p:ph type="dt" sz="half" idx="10"/>
          </p:nvPr>
        </p:nvSpPr>
        <p:spPr/>
        <p:txBody>
          <a:bodyPr/>
          <a:lstStyle/>
          <a:p>
            <a:fld id="{10A0EAA6-BEF0-4878-AE2E-0A3EBC47F019}" type="datetimeFigureOut">
              <a:rPr lang="en-GB" smtClean="0"/>
              <a:t>23/09/2024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19626819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0A0EAA6-BEF0-4878-AE2E-0A3EBC47F019}" type="datetimeFigureOut">
              <a:rPr lang="en-GB" smtClean="0"/>
              <a:t>23/09/2024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419444542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GB"/>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GB"/>
              <a:t>Click to edit Master text styles</a:t>
            </a:r>
          </a:p>
        </p:txBody>
      </p:sp>
      <p:sp>
        <p:nvSpPr>
          <p:cNvPr id="5" name="Date Placeholder 4"/>
          <p:cNvSpPr>
            <a:spLocks noGrp="1"/>
          </p:cNvSpPr>
          <p:nvPr>
            <p:ph type="dt" sz="half" idx="10"/>
          </p:nvPr>
        </p:nvSpPr>
        <p:spPr/>
        <p:txBody>
          <a:bodyPr/>
          <a:lstStyle/>
          <a:p>
            <a:fld id="{10A0EAA6-BEF0-4878-AE2E-0A3EBC47F019}" type="datetimeFigureOut">
              <a:rPr lang="en-GB" smtClean="0"/>
              <a:t>23/09/2024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101221944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GB"/>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GB"/>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a:t>Click to edit Master text styles</a:t>
            </a:r>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2BE1D634-4E7F-45E9-B197-562176B7DEBF}" type="slidenum">
              <a:rPr lang="en-GB" smtClean="0"/>
              <a:t>‹#›</a:t>
            </a:fld>
            <a:endParaRPr lang="en-GB"/>
          </a:p>
        </p:txBody>
      </p:sp>
      <p:sp>
        <p:nvSpPr>
          <p:cNvPr id="5" name="Date Placeholder 4"/>
          <p:cNvSpPr>
            <a:spLocks noGrp="1"/>
          </p:cNvSpPr>
          <p:nvPr>
            <p:ph type="dt" sz="half" idx="10"/>
          </p:nvPr>
        </p:nvSpPr>
        <p:spPr/>
        <p:txBody>
          <a:bodyPr/>
          <a:lstStyle/>
          <a:p>
            <a:fld id="{10A0EAA6-BEF0-4878-AE2E-0A3EBC47F019}" type="datetimeFigureOut">
              <a:rPr lang="en-GB" smtClean="0"/>
              <a:t>23/09/2024</a:t>
            </a:fld>
            <a:endParaRPr lang="en-GB"/>
          </a:p>
        </p:txBody>
      </p:sp>
    </p:spTree>
    <p:extLst>
      <p:ext uri="{BB962C8B-B14F-4D97-AF65-F5344CB8AC3E}">
        <p14:creationId xmlns:p14="http://schemas.microsoft.com/office/powerpoint/2010/main" val="255169133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79980508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426092036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GB"/>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47787158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37644236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GB"/>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GB"/>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GB"/>
              <a:t>Click to edit Master text styles</a:t>
            </a:r>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380593695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402523426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GB"/>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10"/>
          </p:nvPr>
        </p:nvSpPr>
        <p:spPr/>
        <p:txBody>
          <a:bodyPr/>
          <a:lstStyle/>
          <a:p>
            <a:fld id="{10A0EAA6-BEF0-4878-AE2E-0A3EBC47F019}" type="datetimeFigureOut">
              <a:rPr lang="en-GB" smtClean="0"/>
              <a:t>23/09/2024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2BE1D634-4E7F-45E9-B197-562176B7DEBF}" type="slidenum">
              <a:rPr lang="en-GB" smtClean="0"/>
              <a:t>‹#›</a:t>
            </a:fld>
            <a:endParaRPr lang="en-GB"/>
          </a:p>
        </p:txBody>
      </p:sp>
    </p:spTree>
    <p:extLst>
      <p:ext uri="{BB962C8B-B14F-4D97-AF65-F5344CB8AC3E}">
        <p14:creationId xmlns:p14="http://schemas.microsoft.com/office/powerpoint/2010/main" val="3509486304"/>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grpSp>
        <p:nvGrpSpPr>
          <p:cNvPr id="44" name="Group 43"/>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accent1">
                  <a:alpha val="70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4" name="Isosceles Triangle 23"/>
            <p:cNvSpPr/>
            <p:nvPr/>
          </p:nvSpPr>
          <p:spPr>
            <a:xfrm>
              <a:off x="8932333" y="3048000"/>
              <a:ext cx="3259667" cy="3810000"/>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1">
                <a:lumMod val="75000"/>
                <a:alpha val="5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2">
                <a:alpha val="7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2">
                <a:lumMod val="75000"/>
                <a:alpha val="80000"/>
              </a:schemeClr>
            </a:solidFill>
            <a:ln>
              <a:noFill/>
            </a:ln>
            <a:effectLst/>
          </p:spPr>
          <p:style>
            <a:lnRef idx="1">
              <a:schemeClr val="accent1"/>
            </a:lnRef>
            <a:fillRef idx="3">
              <a:schemeClr val="accent1"/>
            </a:fillRef>
            <a:effectRef idx="2">
              <a:schemeClr val="accent1"/>
            </a:effectRef>
            <a:fontRef idx="minor">
              <a:schemeClr val="lt1"/>
            </a:fontRef>
          </p:style>
        </p:sp>
        <p:sp>
          <p:nvSpPr>
            <p:cNvPr id="28" name="Isosceles Triangle 27"/>
            <p:cNvSpPr/>
            <p:nvPr/>
          </p:nvSpPr>
          <p:spPr>
            <a:xfrm>
              <a:off x="10371666" y="3589867"/>
              <a:ext cx="1817159" cy="3268133"/>
            </a:xfrm>
            <a:prstGeom prst="triangle">
              <a:avLst>
                <a:gd name="adj" fmla="val 100000"/>
              </a:avLst>
            </a:prstGeom>
            <a:solidFill>
              <a:schemeClr val="accent1">
                <a:lumMod val="75000"/>
                <a:alpha val="66000"/>
              </a:schemeClr>
            </a:solidFill>
            <a:ln>
              <a:noFill/>
            </a:ln>
            <a:effectLst/>
          </p:spPr>
          <p:style>
            <a:lnRef idx="1">
              <a:schemeClr val="accent1"/>
            </a:lnRef>
            <a:fillRef idx="3">
              <a:schemeClr val="accent1"/>
            </a:fillRef>
            <a:effectRef idx="2">
              <a:schemeClr val="accent1"/>
            </a:effectRef>
            <a:fontRef idx="minor">
              <a:schemeClr val="lt1"/>
            </a:fontRef>
          </p:style>
        </p:sp>
        <p:sp>
          <p:nvSpPr>
            <p:cNvPr id="19" name="Isosceles Triangle 18"/>
            <p:cNvSpPr/>
            <p:nvPr/>
          </p:nvSpPr>
          <p:spPr>
            <a:xfrm>
              <a:off x="0" y="4013200"/>
              <a:ext cx="448733" cy="2844800"/>
            </a:xfrm>
            <a:prstGeom prst="triangle">
              <a:avLst>
                <a:gd name="adj" fmla="val 0"/>
              </a:avLst>
            </a:prstGeom>
            <a:solidFill>
              <a:schemeClr val="accent1">
                <a:alpha val="70000"/>
              </a:schemeClr>
            </a:solidFill>
            <a:ln>
              <a:noFill/>
            </a:ln>
            <a:effectLst/>
          </p:spPr>
          <p:style>
            <a:lnRef idx="1">
              <a:schemeClr val="accent1"/>
            </a:lnRef>
            <a:fillRef idx="3">
              <a:schemeClr val="accent1"/>
            </a:fillRef>
            <a:effectRef idx="2">
              <a:schemeClr val="accent1"/>
            </a:effectRef>
            <a:fontRef idx="minor">
              <a:schemeClr val="lt1"/>
            </a:fontRef>
          </p:style>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GB"/>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10A0EAA6-BEF0-4878-AE2E-0A3EBC47F019}" type="datetimeFigureOut">
              <a:rPr lang="en-GB" smtClean="0"/>
              <a:t>23/09/2024</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2BE1D634-4E7F-45E9-B197-562176B7DEBF}" type="slidenum">
              <a:rPr lang="en-GB" smtClean="0"/>
              <a:t>‹#›</a:t>
            </a:fld>
            <a:endParaRPr lang="en-GB"/>
          </a:p>
        </p:txBody>
      </p:sp>
    </p:spTree>
    <p:extLst>
      <p:ext uri="{BB962C8B-B14F-4D97-AF65-F5344CB8AC3E}">
        <p14:creationId xmlns:p14="http://schemas.microsoft.com/office/powerpoint/2010/main" val="2447969542"/>
      </p:ext>
    </p:extLst>
  </p:cSld>
  <p:clrMap bg1="lt1" tx1="dk1" bg2="lt2" tx2="dk2" accent1="accent1" accent2="accent2" accent3="accent3" accent4="accent4" accent5="accent5" accent6="accent6" hlink="hlink" folHlink="folHlink"/>
  <p:sldLayoutIdLst>
    <p:sldLayoutId id="2147483695" r:id="rId1"/>
    <p:sldLayoutId id="2147483696" r:id="rId2"/>
    <p:sldLayoutId id="2147483697" r:id="rId3"/>
    <p:sldLayoutId id="2147483698" r:id="rId4"/>
    <p:sldLayoutId id="2147483699" r:id="rId5"/>
    <p:sldLayoutId id="2147483700" r:id="rId6"/>
    <p:sldLayoutId id="2147483701" r:id="rId7"/>
    <p:sldLayoutId id="2147483702" r:id="rId8"/>
    <p:sldLayoutId id="2147483703" r:id="rId9"/>
    <p:sldLayoutId id="2147483704" r:id="rId10"/>
    <p:sldLayoutId id="2147483705" r:id="rId11"/>
    <p:sldLayoutId id="2147483706" r:id="rId12"/>
    <p:sldLayoutId id="2147483707" r:id="rId13"/>
    <p:sldLayoutId id="2147483708" r:id="rId14"/>
    <p:sldLayoutId id="2147483709" r:id="rId15"/>
    <p:sldLayoutId id="2147483710"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5.jpeg"/><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93E4F0-3952-C6BA-63D9-6E2B2290E056}"/>
              </a:ext>
            </a:extLst>
          </p:cNvPr>
          <p:cNvSpPr>
            <a:spLocks noGrp="1"/>
          </p:cNvSpPr>
          <p:nvPr>
            <p:ph type="ctrTitle"/>
          </p:nvPr>
        </p:nvSpPr>
        <p:spPr/>
        <p:txBody>
          <a:bodyPr/>
          <a:lstStyle/>
          <a:p>
            <a:pPr algn="ctr"/>
            <a:r>
              <a:rPr lang="en-GB" dirty="0">
                <a:solidFill>
                  <a:schemeClr val="tx1"/>
                </a:solidFill>
              </a:rPr>
              <a:t>Why I think I should be a wellbeing ambassador…. </a:t>
            </a:r>
          </a:p>
        </p:txBody>
      </p:sp>
    </p:spTree>
    <p:extLst>
      <p:ext uri="{BB962C8B-B14F-4D97-AF65-F5344CB8AC3E}">
        <p14:creationId xmlns:p14="http://schemas.microsoft.com/office/powerpoint/2010/main" val="3246395293"/>
      </p:ext>
    </p:extLst>
  </p:cSld>
  <p:clrMapOvr>
    <a:masterClrMapping/>
  </p:clrMapOvr>
  <mc:AlternateContent xmlns:mc="http://schemas.openxmlformats.org/markup-compatibility/2006" xmlns:p14="http://schemas.microsoft.com/office/powerpoint/2010/main">
    <mc:Choice Requires="p14">
      <p:transition spd="slow" p14:dur="1500">
        <p:split orient="vert"/>
      </p:transition>
    </mc:Choice>
    <mc:Fallback xmlns="">
      <p:transition spd="slow">
        <p:split orient="vert"/>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25A4764-65D4-AD9E-BF9A-8AA85C84F43E}"/>
              </a:ext>
            </a:extLst>
          </p:cNvPr>
          <p:cNvSpPr>
            <a:spLocks noGrp="1"/>
          </p:cNvSpPr>
          <p:nvPr>
            <p:ph type="title"/>
          </p:nvPr>
        </p:nvSpPr>
        <p:spPr>
          <a:xfrm>
            <a:off x="677335" y="132202"/>
            <a:ext cx="8312429" cy="969486"/>
          </a:xfrm>
        </p:spPr>
        <p:txBody>
          <a:bodyPr>
            <a:normAutofit/>
          </a:bodyPr>
          <a:lstStyle/>
          <a:p>
            <a:r>
              <a:rPr lang="en-GB" sz="800" dirty="0">
                <a:solidFill>
                  <a:schemeClr val="tx1"/>
                </a:solidFill>
              </a:rPr>
              <a:t>.</a:t>
            </a:r>
          </a:p>
        </p:txBody>
      </p:sp>
      <p:sp>
        <p:nvSpPr>
          <p:cNvPr id="3" name="Text Placeholder 2">
            <a:extLst>
              <a:ext uri="{FF2B5EF4-FFF2-40B4-BE49-F238E27FC236}">
                <a16:creationId xmlns:a16="http://schemas.microsoft.com/office/drawing/2014/main" id="{FD2DB66E-C26F-747F-4352-74574DB4587D}"/>
              </a:ext>
            </a:extLst>
          </p:cNvPr>
          <p:cNvSpPr>
            <a:spLocks noGrp="1"/>
          </p:cNvSpPr>
          <p:nvPr>
            <p:ph type="body" idx="1"/>
          </p:nvPr>
        </p:nvSpPr>
        <p:spPr>
          <a:xfrm>
            <a:off x="677335" y="958467"/>
            <a:ext cx="8596668" cy="5574535"/>
          </a:xfrm>
        </p:spPr>
        <p:txBody>
          <a:bodyPr>
            <a:noAutofit/>
          </a:bodyPr>
          <a:lstStyle/>
          <a:p>
            <a:pPr marL="342900" indent="-342900">
              <a:buClr>
                <a:schemeClr val="tx1"/>
              </a:buClr>
              <a:buSzPct val="100000"/>
              <a:buFont typeface="Wingdings" panose="05000000000000000000" pitchFamily="2" charset="2"/>
              <a:buChar char="Ø"/>
            </a:pPr>
            <a:r>
              <a:rPr lang="en-GB" sz="3600" dirty="0">
                <a:solidFill>
                  <a:schemeClr val="tx1"/>
                </a:solidFill>
              </a:rPr>
              <a:t> I am kind</a:t>
            </a:r>
          </a:p>
          <a:p>
            <a:pPr marL="342900" indent="-342900">
              <a:buClr>
                <a:schemeClr val="tx1"/>
              </a:buClr>
              <a:buSzPct val="100000"/>
              <a:buFont typeface="Wingdings" panose="05000000000000000000" pitchFamily="2" charset="2"/>
              <a:buChar char="Ø"/>
            </a:pPr>
            <a:r>
              <a:rPr lang="en-GB" sz="3600" dirty="0">
                <a:solidFill>
                  <a:schemeClr val="tx1"/>
                </a:solidFill>
              </a:rPr>
              <a:t> I am always willing to help</a:t>
            </a:r>
          </a:p>
          <a:p>
            <a:pPr marL="342900" indent="-342900">
              <a:buClr>
                <a:schemeClr val="tx1"/>
              </a:buClr>
              <a:buSzPct val="100000"/>
              <a:buFont typeface="Wingdings" panose="05000000000000000000" pitchFamily="2" charset="2"/>
              <a:buChar char="Ø"/>
            </a:pPr>
            <a:r>
              <a:rPr lang="en-GB" sz="3600" dirty="0">
                <a:solidFill>
                  <a:schemeClr val="tx1"/>
                </a:solidFill>
              </a:rPr>
              <a:t> I can speak confidently in front of people</a:t>
            </a:r>
          </a:p>
          <a:p>
            <a:pPr marL="342900" indent="-342900">
              <a:buClr>
                <a:schemeClr val="tx1"/>
              </a:buClr>
              <a:buSzPct val="100000"/>
              <a:buFont typeface="Wingdings" panose="05000000000000000000" pitchFamily="2" charset="2"/>
              <a:buChar char="Ø"/>
            </a:pPr>
            <a:r>
              <a:rPr lang="en-GB" sz="3600" dirty="0">
                <a:solidFill>
                  <a:schemeClr val="tx1"/>
                </a:solidFill>
              </a:rPr>
              <a:t> I am good at organising things</a:t>
            </a:r>
          </a:p>
          <a:p>
            <a:pPr marL="342900" indent="-342900">
              <a:buClr>
                <a:schemeClr val="tx1"/>
              </a:buClr>
              <a:buSzPct val="100000"/>
              <a:buFont typeface="Wingdings" panose="05000000000000000000" pitchFamily="2" charset="2"/>
              <a:buChar char="Ø"/>
            </a:pPr>
            <a:r>
              <a:rPr lang="en-GB" sz="3600" dirty="0">
                <a:solidFill>
                  <a:schemeClr val="tx1"/>
                </a:solidFill>
              </a:rPr>
              <a:t> I can listen to other people's ideas and opinions</a:t>
            </a:r>
          </a:p>
          <a:p>
            <a:pPr marL="342900" indent="-342900">
              <a:buClr>
                <a:schemeClr val="tx1"/>
              </a:buClr>
              <a:buSzPct val="100000"/>
              <a:buFont typeface="Wingdings" panose="05000000000000000000" pitchFamily="2" charset="2"/>
              <a:buChar char="Ø"/>
            </a:pPr>
            <a:r>
              <a:rPr lang="en-GB" sz="3600" dirty="0">
                <a:solidFill>
                  <a:schemeClr val="tx1"/>
                </a:solidFill>
              </a:rPr>
              <a:t> People's wellbeing is important to me                                         </a:t>
            </a:r>
          </a:p>
        </p:txBody>
      </p:sp>
    </p:spTree>
    <p:extLst>
      <p:ext uri="{BB962C8B-B14F-4D97-AF65-F5344CB8AC3E}">
        <p14:creationId xmlns:p14="http://schemas.microsoft.com/office/powerpoint/2010/main" val="417754048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342227-FC0C-6AE8-3361-6B9A995DDB75}"/>
              </a:ext>
            </a:extLst>
          </p:cNvPr>
          <p:cNvSpPr>
            <a:spLocks noGrp="1"/>
          </p:cNvSpPr>
          <p:nvPr>
            <p:ph type="title"/>
          </p:nvPr>
        </p:nvSpPr>
        <p:spPr>
          <a:xfrm>
            <a:off x="903515" y="919616"/>
            <a:ext cx="8186057" cy="1219200"/>
          </a:xfrm>
        </p:spPr>
        <p:txBody>
          <a:bodyPr>
            <a:noAutofit/>
          </a:bodyPr>
          <a:lstStyle/>
          <a:p>
            <a:r>
              <a:rPr lang="en-GB" sz="4800" dirty="0">
                <a:solidFill>
                  <a:schemeClr val="tx1"/>
                </a:solidFill>
              </a:rPr>
              <a:t>Always take care of yourself </a:t>
            </a:r>
          </a:p>
        </p:txBody>
      </p:sp>
      <p:pic>
        <p:nvPicPr>
          <p:cNvPr id="2050" name="Picture 2">
            <a:extLst>
              <a:ext uri="{FF2B5EF4-FFF2-40B4-BE49-F238E27FC236}">
                <a16:creationId xmlns:a16="http://schemas.microsoft.com/office/drawing/2014/main" id="{5D3CA320-09C1-3277-5EDC-35FC2BF6AC1D}"/>
              </a:ext>
            </a:extLst>
          </p:cNvPr>
          <p:cNvPicPr>
            <a:picLocks noGrp="1" noChangeAspect="1" noChangeArrowheads="1"/>
          </p:cNvPicPr>
          <p:nvPr>
            <p:ph idx="1"/>
          </p:nvPr>
        </p:nvPicPr>
        <p:blipFill>
          <a:blip r:embed="rId2">
            <a:extLst>
              <a:ext uri="{28A0092B-C50C-407E-A947-70E740481C1C}">
                <a14:useLocalDpi xmlns:a14="http://schemas.microsoft.com/office/drawing/2010/main" val="0"/>
              </a:ext>
            </a:extLst>
          </a:blip>
          <a:srcRect/>
          <a:stretch>
            <a:fillRect/>
          </a:stretch>
        </p:blipFill>
        <p:spPr bwMode="auto">
          <a:xfrm>
            <a:off x="2144486" y="2138816"/>
            <a:ext cx="5268686" cy="45885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948063370"/>
      </p:ext>
    </p:extLst>
  </p:cSld>
  <p:clrMapOvr>
    <a:masterClrMapping/>
  </p:clrMapOvr>
  <mc:AlternateContent xmlns:mc="http://schemas.openxmlformats.org/markup-compatibility/2006" xmlns:p14="http://schemas.microsoft.com/office/powerpoint/2010/main">
    <mc:Choice Requires="p14">
      <p:transition spd="slow" p14:dur="1400">
        <p14:ripple/>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816A3D1-4270-7EB4-AA5B-8572DCB180F5}"/>
              </a:ext>
            </a:extLst>
          </p:cNvPr>
          <p:cNvSpPr>
            <a:spLocks noGrp="1"/>
          </p:cNvSpPr>
          <p:nvPr>
            <p:ph type="title"/>
          </p:nvPr>
        </p:nvSpPr>
        <p:spPr>
          <a:xfrm>
            <a:off x="0" y="687389"/>
            <a:ext cx="9808769" cy="1320800"/>
          </a:xfrm>
        </p:spPr>
        <p:txBody>
          <a:bodyPr>
            <a:normAutofit fontScale="90000"/>
          </a:bodyPr>
          <a:lstStyle/>
          <a:p>
            <a:pPr algn="ctr"/>
            <a:r>
              <a:rPr lang="en-GB" sz="4400" dirty="0">
                <a:solidFill>
                  <a:schemeClr val="tx1"/>
                </a:solidFill>
              </a:rPr>
              <a:t>Everyone matters you should always care</a:t>
            </a:r>
            <a:br>
              <a:rPr lang="en-GB" dirty="0"/>
            </a:br>
            <a:endParaRPr lang="en-GB" dirty="0"/>
          </a:p>
        </p:txBody>
      </p:sp>
      <p:sp>
        <p:nvSpPr>
          <p:cNvPr id="3" name="Content Placeholder 2">
            <a:extLst>
              <a:ext uri="{FF2B5EF4-FFF2-40B4-BE49-F238E27FC236}">
                <a16:creationId xmlns:a16="http://schemas.microsoft.com/office/drawing/2014/main" id="{D9C7D574-7BF3-5144-21EE-1FCBB221588A}"/>
              </a:ext>
            </a:extLst>
          </p:cNvPr>
          <p:cNvSpPr>
            <a:spLocks noGrp="1"/>
          </p:cNvSpPr>
          <p:nvPr>
            <p:ph sz="half" idx="1"/>
          </p:nvPr>
        </p:nvSpPr>
        <p:spPr/>
        <p:txBody>
          <a:bodyPr/>
          <a:lstStyle/>
          <a:p>
            <a:endParaRPr lang="en-GB"/>
          </a:p>
        </p:txBody>
      </p:sp>
      <p:sp>
        <p:nvSpPr>
          <p:cNvPr id="4" name="Content Placeholder 3">
            <a:extLst>
              <a:ext uri="{FF2B5EF4-FFF2-40B4-BE49-F238E27FC236}">
                <a16:creationId xmlns:a16="http://schemas.microsoft.com/office/drawing/2014/main" id="{2672752D-90D7-495C-76B9-DDBA7CE1CA00}"/>
              </a:ext>
            </a:extLst>
          </p:cNvPr>
          <p:cNvSpPr>
            <a:spLocks noGrp="1"/>
          </p:cNvSpPr>
          <p:nvPr>
            <p:ph sz="half" idx="2"/>
          </p:nvPr>
        </p:nvSpPr>
        <p:spPr/>
        <p:txBody>
          <a:bodyPr/>
          <a:lstStyle/>
          <a:p>
            <a:endParaRPr lang="en-GB"/>
          </a:p>
        </p:txBody>
      </p:sp>
      <p:pic>
        <p:nvPicPr>
          <p:cNvPr id="3074" name="Picture 2" descr="Self-care Impacts Lives. Are you taking care of yourself? | by dawn engler  | Thrive Global | Medium">
            <a:extLst>
              <a:ext uri="{FF2B5EF4-FFF2-40B4-BE49-F238E27FC236}">
                <a16:creationId xmlns:a16="http://schemas.microsoft.com/office/drawing/2014/main" id="{3CDB4852-42B5-1846-DE89-BC5D25CAAA1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70114" y="2008189"/>
            <a:ext cx="4473121" cy="424021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Self-care Impacts Lives. Are you taking care of yourself? | by dawn engler  | Thrive Global | Medium">
            <a:extLst>
              <a:ext uri="{FF2B5EF4-FFF2-40B4-BE49-F238E27FC236}">
                <a16:creationId xmlns:a16="http://schemas.microsoft.com/office/drawing/2014/main" id="{B73C8637-19FC-A675-698C-86A1C37A1E8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514" y="2160589"/>
            <a:ext cx="4473121" cy="4240211"/>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You Matter Sticker – A Touch of Whimsy ...">
            <a:extLst>
              <a:ext uri="{FF2B5EF4-FFF2-40B4-BE49-F238E27FC236}">
                <a16:creationId xmlns:a16="http://schemas.microsoft.com/office/drawing/2014/main" id="{4146DCEF-A3AB-D6D0-294E-D609DF3A9C96}"/>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148036" y="2160589"/>
            <a:ext cx="4125966" cy="408781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4505447"/>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peelOff"/>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AE4995-5A6A-3DB9-EFA7-C083A526F0D3}"/>
              </a:ext>
            </a:extLst>
          </p:cNvPr>
          <p:cNvSpPr>
            <a:spLocks noGrp="1"/>
          </p:cNvSpPr>
          <p:nvPr>
            <p:ph type="ctrTitle"/>
          </p:nvPr>
        </p:nvSpPr>
        <p:spPr>
          <a:xfrm>
            <a:off x="923173" y="242372"/>
            <a:ext cx="7766936" cy="705080"/>
          </a:xfrm>
        </p:spPr>
        <p:txBody>
          <a:bodyPr/>
          <a:lstStyle/>
          <a:p>
            <a:r>
              <a:rPr lang="en-GB" sz="4800" dirty="0">
                <a:solidFill>
                  <a:schemeClr val="tx1"/>
                </a:solidFill>
              </a:rPr>
              <a:t>You always have a choice </a:t>
            </a:r>
          </a:p>
        </p:txBody>
      </p:sp>
      <p:sp>
        <p:nvSpPr>
          <p:cNvPr id="3" name="Subtitle 2">
            <a:extLst>
              <a:ext uri="{FF2B5EF4-FFF2-40B4-BE49-F238E27FC236}">
                <a16:creationId xmlns:a16="http://schemas.microsoft.com/office/drawing/2014/main" id="{B90C563D-0400-1C68-93F0-6E9BE5D4AE85}"/>
              </a:ext>
            </a:extLst>
          </p:cNvPr>
          <p:cNvSpPr>
            <a:spLocks noGrp="1"/>
          </p:cNvSpPr>
          <p:nvPr>
            <p:ph type="subTitle" idx="1"/>
          </p:nvPr>
        </p:nvSpPr>
        <p:spPr>
          <a:xfrm>
            <a:off x="923173" y="947452"/>
            <a:ext cx="7766936" cy="5668177"/>
          </a:xfrm>
        </p:spPr>
        <p:txBody>
          <a:bodyPr>
            <a:noAutofit/>
          </a:bodyPr>
          <a:lstStyle/>
          <a:p>
            <a:pPr algn="ctr"/>
            <a:r>
              <a:rPr lang="en-GB" sz="3200" dirty="0">
                <a:solidFill>
                  <a:schemeClr val="tx1"/>
                </a:solidFill>
              </a:rPr>
              <a:t>Hate has 4 letters but so does love</a:t>
            </a:r>
          </a:p>
          <a:p>
            <a:pPr algn="ctr"/>
            <a:r>
              <a:rPr lang="en-GB" sz="3200" dirty="0">
                <a:solidFill>
                  <a:schemeClr val="tx1"/>
                </a:solidFill>
              </a:rPr>
              <a:t>Enemies has 7 letters but so does friends</a:t>
            </a:r>
          </a:p>
          <a:p>
            <a:pPr algn="ctr"/>
            <a:r>
              <a:rPr lang="en-GB" sz="3200" dirty="0">
                <a:solidFill>
                  <a:schemeClr val="tx1"/>
                </a:solidFill>
              </a:rPr>
              <a:t>Lying has 5 letters but so does truth</a:t>
            </a:r>
          </a:p>
          <a:p>
            <a:pPr algn="ctr"/>
            <a:r>
              <a:rPr lang="en-GB" sz="3200" dirty="0">
                <a:solidFill>
                  <a:schemeClr val="tx1"/>
                </a:solidFill>
              </a:rPr>
              <a:t>Failure has 7 letters but so does success</a:t>
            </a:r>
          </a:p>
          <a:p>
            <a:pPr algn="ctr"/>
            <a:r>
              <a:rPr lang="en-GB" sz="3200" dirty="0">
                <a:solidFill>
                  <a:schemeClr val="tx1"/>
                </a:solidFill>
              </a:rPr>
              <a:t>Cry has 3 letters but so does joy</a:t>
            </a:r>
          </a:p>
          <a:p>
            <a:pPr algn="ctr"/>
            <a:r>
              <a:rPr lang="en-GB" sz="3200" dirty="0">
                <a:solidFill>
                  <a:schemeClr val="tx1"/>
                </a:solidFill>
              </a:rPr>
              <a:t>And negativity has 10 letters but so does positivity</a:t>
            </a:r>
          </a:p>
          <a:p>
            <a:pPr algn="ctr"/>
            <a:r>
              <a:rPr lang="en-GB" sz="3200" dirty="0">
                <a:solidFill>
                  <a:schemeClr val="tx1"/>
                </a:solidFill>
              </a:rPr>
              <a:t>You always have a choice to choose a better side of it</a:t>
            </a:r>
          </a:p>
        </p:txBody>
      </p:sp>
    </p:spTree>
    <p:extLst>
      <p:ext uri="{BB962C8B-B14F-4D97-AF65-F5344CB8AC3E}">
        <p14:creationId xmlns:p14="http://schemas.microsoft.com/office/powerpoint/2010/main" val="141736361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DAB517-E3AE-188F-1AEA-934F2F183DA5}"/>
              </a:ext>
            </a:extLst>
          </p:cNvPr>
          <p:cNvSpPr>
            <a:spLocks noGrp="1"/>
          </p:cNvSpPr>
          <p:nvPr>
            <p:ph type="title"/>
          </p:nvPr>
        </p:nvSpPr>
        <p:spPr>
          <a:xfrm>
            <a:off x="1063201" y="119743"/>
            <a:ext cx="7596334" cy="1915886"/>
          </a:xfrm>
        </p:spPr>
        <p:txBody>
          <a:bodyPr>
            <a:noAutofit/>
          </a:bodyPr>
          <a:lstStyle/>
          <a:p>
            <a:pPr algn="ctr"/>
            <a:r>
              <a:rPr lang="en-GB" sz="4800" u="sng" dirty="0">
                <a:solidFill>
                  <a:schemeClr val="tx1"/>
                </a:solidFill>
              </a:rPr>
              <a:t>Five ways to wellbeing</a:t>
            </a:r>
            <a:r>
              <a:rPr lang="en-GB" sz="4800" dirty="0">
                <a:solidFill>
                  <a:schemeClr val="tx1"/>
                </a:solidFill>
              </a:rPr>
              <a:t>:</a:t>
            </a:r>
            <a:br>
              <a:rPr lang="en-GB" sz="4000" dirty="0">
                <a:solidFill>
                  <a:schemeClr val="tx1"/>
                </a:solidFill>
              </a:rPr>
            </a:br>
            <a:r>
              <a:rPr lang="en-GB" sz="4000" dirty="0">
                <a:solidFill>
                  <a:schemeClr val="tx1"/>
                </a:solidFill>
              </a:rPr>
              <a:t>connect, be active, take notice, give, keep learning. </a:t>
            </a:r>
          </a:p>
        </p:txBody>
      </p:sp>
      <p:pic>
        <p:nvPicPr>
          <p:cNvPr id="1026" name="Picture 2" descr="5 steps to wellbeing during coronavirus outbreak">
            <a:extLst>
              <a:ext uri="{FF2B5EF4-FFF2-40B4-BE49-F238E27FC236}">
                <a16:creationId xmlns:a16="http://schemas.microsoft.com/office/drawing/2014/main" id="{CA8CD13F-C413-54AF-5B15-9BCADD59582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63201" y="2166529"/>
            <a:ext cx="7983790" cy="46914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67118750"/>
      </p:ext>
    </p:extLst>
  </p:cSld>
  <p:clrMapOvr>
    <a:masterClrMapping/>
  </p:clrMapOvr>
  <p:transition spd="slow">
    <p:wheel spokes="1"/>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327E1C-E672-C852-00DE-37562A1B19F3}"/>
              </a:ext>
            </a:extLst>
          </p:cNvPr>
          <p:cNvSpPr>
            <a:spLocks noGrp="1"/>
          </p:cNvSpPr>
          <p:nvPr>
            <p:ph type="title"/>
          </p:nvPr>
        </p:nvSpPr>
        <p:spPr/>
        <p:txBody>
          <a:bodyPr>
            <a:normAutofit/>
          </a:bodyPr>
          <a:lstStyle/>
          <a:p>
            <a:r>
              <a:rPr lang="en-GB" sz="6000" dirty="0"/>
              <a:t>Anti-bullying</a:t>
            </a:r>
          </a:p>
        </p:txBody>
      </p:sp>
      <p:pic>
        <p:nvPicPr>
          <p:cNvPr id="1026" name="Picture 2" descr="Anti-Bullying Websites | Care for Carers">
            <a:extLst>
              <a:ext uri="{FF2B5EF4-FFF2-40B4-BE49-F238E27FC236}">
                <a16:creationId xmlns:a16="http://schemas.microsoft.com/office/drawing/2014/main" id="{3DE48D4E-00B5-5ADC-0869-861E5E736C5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65274" y="1930400"/>
            <a:ext cx="4710394" cy="472871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Anti-Bullying – St Luke's CE Primary School">
            <a:extLst>
              <a:ext uri="{FF2B5EF4-FFF2-40B4-BE49-F238E27FC236}">
                <a16:creationId xmlns:a16="http://schemas.microsoft.com/office/drawing/2014/main" id="{01884E89-103D-E746-9B95-6EEAB78E7CA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35727" y="2618006"/>
            <a:ext cx="4606752" cy="4041112"/>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Always Be Kind">
            <a:extLst>
              <a:ext uri="{FF2B5EF4-FFF2-40B4-BE49-F238E27FC236}">
                <a16:creationId xmlns:a16="http://schemas.microsoft.com/office/drawing/2014/main" id="{654D5284-7541-63B4-6AC6-DABB5E3622CB}"/>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374044" y="-82603"/>
            <a:ext cx="4577292" cy="278925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73695888"/>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CC3193-4CE4-27BE-7D73-8E2D0ACC2FB6}"/>
              </a:ext>
            </a:extLst>
          </p:cNvPr>
          <p:cNvSpPr>
            <a:spLocks noGrp="1"/>
          </p:cNvSpPr>
          <p:nvPr>
            <p:ph type="ctrTitle"/>
          </p:nvPr>
        </p:nvSpPr>
        <p:spPr>
          <a:xfrm>
            <a:off x="603553" y="455991"/>
            <a:ext cx="7766936" cy="1646302"/>
          </a:xfrm>
        </p:spPr>
        <p:txBody>
          <a:bodyPr/>
          <a:lstStyle/>
          <a:p>
            <a:r>
              <a:rPr lang="en-GB" sz="9600" dirty="0">
                <a:solidFill>
                  <a:schemeClr val="tx1"/>
                </a:solidFill>
              </a:rPr>
              <a:t>Don’t bully</a:t>
            </a:r>
          </a:p>
        </p:txBody>
      </p:sp>
      <p:sp>
        <p:nvSpPr>
          <p:cNvPr id="3" name="Subtitle 2">
            <a:extLst>
              <a:ext uri="{FF2B5EF4-FFF2-40B4-BE49-F238E27FC236}">
                <a16:creationId xmlns:a16="http://schemas.microsoft.com/office/drawing/2014/main" id="{62829CE7-A2FF-CF5A-3AF0-C0652B638A4C}"/>
              </a:ext>
            </a:extLst>
          </p:cNvPr>
          <p:cNvSpPr>
            <a:spLocks noGrp="1"/>
          </p:cNvSpPr>
          <p:nvPr>
            <p:ph type="subTitle" idx="1"/>
          </p:nvPr>
        </p:nvSpPr>
        <p:spPr>
          <a:xfrm>
            <a:off x="1507066" y="2525486"/>
            <a:ext cx="7854647" cy="3570514"/>
          </a:xfrm>
        </p:spPr>
        <p:txBody>
          <a:bodyPr>
            <a:noAutofit/>
          </a:bodyPr>
          <a:lstStyle/>
          <a:p>
            <a:pPr algn="ctr"/>
            <a:r>
              <a:rPr lang="en-GB" sz="3600" dirty="0">
                <a:solidFill>
                  <a:schemeClr val="tx1"/>
                </a:solidFill>
              </a:rPr>
              <a:t>It's not only anti-bullying week where you can't bully. You should never bully, no matter what day it is or where it is. It isn’t kind, you should treat people how you want to be treated. </a:t>
            </a:r>
          </a:p>
        </p:txBody>
      </p:sp>
    </p:spTree>
    <p:extLst>
      <p:ext uri="{BB962C8B-B14F-4D97-AF65-F5344CB8AC3E}">
        <p14:creationId xmlns:p14="http://schemas.microsoft.com/office/powerpoint/2010/main" val="4143678698"/>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F0D38F-0DAA-0FDD-B398-9DA02DF9B9CC}"/>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1FB5B370-337A-A0EC-908D-42C576DCB5F7}"/>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1370189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33733C-87C7-0C68-8E3C-272268CAAFA4}"/>
              </a:ext>
            </a:extLst>
          </p:cNvPr>
          <p:cNvSpPr>
            <a:spLocks noGrp="1"/>
          </p:cNvSpPr>
          <p:nvPr>
            <p:ph type="title"/>
          </p:nvPr>
        </p:nvSpPr>
        <p:spPr/>
        <p:txBody>
          <a:bodyPr/>
          <a:lstStyle/>
          <a:p>
            <a:endParaRPr lang="en-GB"/>
          </a:p>
        </p:txBody>
      </p:sp>
      <p:sp>
        <p:nvSpPr>
          <p:cNvPr id="3" name="Content Placeholder 2">
            <a:extLst>
              <a:ext uri="{FF2B5EF4-FFF2-40B4-BE49-F238E27FC236}">
                <a16:creationId xmlns:a16="http://schemas.microsoft.com/office/drawing/2014/main" id="{A8EF7E60-5551-241A-9541-03F74BB021A6}"/>
              </a:ext>
            </a:extLst>
          </p:cNvPr>
          <p:cNvSpPr>
            <a:spLocks noGrp="1"/>
          </p:cNvSpPr>
          <p:nvPr>
            <p:ph idx="1"/>
          </p:nvPr>
        </p:nvSpPr>
        <p:spPr/>
        <p:txBody>
          <a:bodyPr/>
          <a:lstStyle/>
          <a:p>
            <a:endParaRPr lang="en-GB"/>
          </a:p>
        </p:txBody>
      </p:sp>
    </p:spTree>
    <p:extLst>
      <p:ext uri="{BB962C8B-B14F-4D97-AF65-F5344CB8AC3E}">
        <p14:creationId xmlns:p14="http://schemas.microsoft.com/office/powerpoint/2010/main" val="370869453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977883-DF81-2F33-4D19-62020DBD7753}"/>
              </a:ext>
            </a:extLst>
          </p:cNvPr>
          <p:cNvSpPr>
            <a:spLocks noGrp="1"/>
          </p:cNvSpPr>
          <p:nvPr>
            <p:ph type="ctrTitle"/>
          </p:nvPr>
        </p:nvSpPr>
        <p:spPr>
          <a:xfrm>
            <a:off x="1186543" y="522514"/>
            <a:ext cx="8087460" cy="3528322"/>
          </a:xfrm>
        </p:spPr>
        <p:txBody>
          <a:bodyPr/>
          <a:lstStyle/>
          <a:p>
            <a:pPr algn="ctr"/>
            <a:r>
              <a:rPr lang="en-GB" sz="7200" dirty="0">
                <a:solidFill>
                  <a:schemeClr val="tx1"/>
                </a:solidFill>
              </a:rPr>
              <a:t>Thank you for listening to my presentation</a:t>
            </a:r>
          </a:p>
        </p:txBody>
      </p:sp>
      <p:sp>
        <p:nvSpPr>
          <p:cNvPr id="3" name="Subtitle 2">
            <a:extLst>
              <a:ext uri="{FF2B5EF4-FFF2-40B4-BE49-F238E27FC236}">
                <a16:creationId xmlns:a16="http://schemas.microsoft.com/office/drawing/2014/main" id="{3C780DE0-CE5D-5BA8-E132-BCBB0ED0CB0C}"/>
              </a:ext>
            </a:extLst>
          </p:cNvPr>
          <p:cNvSpPr>
            <a:spLocks noGrp="1"/>
          </p:cNvSpPr>
          <p:nvPr>
            <p:ph type="subTitle" idx="1"/>
          </p:nvPr>
        </p:nvSpPr>
        <p:spPr>
          <a:xfrm>
            <a:off x="1428135" y="4355633"/>
            <a:ext cx="7604276" cy="2110481"/>
          </a:xfrm>
        </p:spPr>
        <p:txBody>
          <a:bodyPr>
            <a:normAutofit/>
          </a:bodyPr>
          <a:lstStyle/>
          <a:p>
            <a:pPr algn="ctr"/>
            <a:r>
              <a:rPr lang="en-GB" sz="4400" dirty="0">
                <a:solidFill>
                  <a:schemeClr val="tx1"/>
                </a:solidFill>
              </a:rPr>
              <a:t>Always remember your wellbeing matters! </a:t>
            </a:r>
          </a:p>
        </p:txBody>
      </p:sp>
    </p:spTree>
    <p:extLst>
      <p:ext uri="{BB962C8B-B14F-4D97-AF65-F5344CB8AC3E}">
        <p14:creationId xmlns:p14="http://schemas.microsoft.com/office/powerpoint/2010/main" val="3966750623"/>
      </p:ext>
    </p:extLst>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New Relic Shared Dashboard Contest - Please vote for me">
            <a:extLst>
              <a:ext uri="{FF2B5EF4-FFF2-40B4-BE49-F238E27FC236}">
                <a16:creationId xmlns:a16="http://schemas.microsoft.com/office/drawing/2014/main" id="{5193EF37-438D-CBC8-50C3-F23DC4E11C2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97929246"/>
      </p:ext>
    </p:extLst>
  </p:cSld>
  <p:clrMapOvr>
    <a:masterClrMapping/>
  </p:clrMapOvr>
  <p:transition spd="slow">
    <p:comb/>
  </p:transition>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5FCBEF"/>
      </a:accent1>
      <a:accent2>
        <a:srgbClr val="2E83C3"/>
      </a:accent2>
      <a:accent3>
        <a:srgbClr val="42D0A2"/>
      </a:accent3>
      <a:accent4>
        <a:srgbClr val="2E946B"/>
      </a:accent4>
      <a:accent5>
        <a:srgbClr val="42B051"/>
      </a:accent5>
      <a:accent6>
        <a:srgbClr val="96D141"/>
      </a:accent6>
      <a:hlink>
        <a:srgbClr val="3FCDE7"/>
      </a:hlink>
      <a:folHlink>
        <a:srgbClr val="A9D3E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0B5AB586-D108-4FC1-8368-649FE654B894}"/>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emplate>Facet</Template>
  <TotalTime>180</TotalTime>
  <Words>210</Words>
  <Application>Microsoft Office PowerPoint</Application>
  <PresentationFormat>Widescreen</PresentationFormat>
  <Paragraphs>25</Paragraphs>
  <Slides>12</Slides>
  <Notes>1</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12</vt:i4>
      </vt:variant>
    </vt:vector>
  </HeadingPairs>
  <TitlesOfParts>
    <vt:vector size="18" baseType="lpstr">
      <vt:lpstr>Aptos</vt:lpstr>
      <vt:lpstr>Arial</vt:lpstr>
      <vt:lpstr>Trebuchet MS</vt:lpstr>
      <vt:lpstr>Wingdings</vt:lpstr>
      <vt:lpstr>Wingdings 3</vt:lpstr>
      <vt:lpstr>Facet</vt:lpstr>
      <vt:lpstr>Why I think I should be a wellbeing ambassador…. </vt:lpstr>
      <vt:lpstr>.</vt:lpstr>
      <vt:lpstr>Always take care of yourself </vt:lpstr>
      <vt:lpstr>Everyone matters you should always care </vt:lpstr>
      <vt:lpstr>You always have a choice </vt:lpstr>
      <vt:lpstr>Five ways to wellbeing: connect, be active, take notice, give, keep learning. </vt:lpstr>
      <vt:lpstr>Anti-bullying</vt:lpstr>
      <vt:lpstr>Don’t bully</vt:lpstr>
      <vt:lpstr>PowerPoint Presentation</vt:lpstr>
      <vt:lpstr>PowerPoint Presentation</vt:lpstr>
      <vt:lpstr>Thank you for listening to my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Gemma Hayward</dc:creator>
  <cp:lastModifiedBy>info</cp:lastModifiedBy>
  <cp:revision>3</cp:revision>
  <dcterms:created xsi:type="dcterms:W3CDTF">2024-08-29T08:32:39Z</dcterms:created>
  <dcterms:modified xsi:type="dcterms:W3CDTF">2024-09-23T11:41:08Z</dcterms:modified>
</cp:coreProperties>
</file>